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94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6150-0523-4BF5-B641-344D82D24932}" type="datetimeFigureOut">
              <a:rPr lang="pt-BR" smtClean="0"/>
              <a:t>21/06/2014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00AC-7E50-4D79-B95C-59A8525E0C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5483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6150-0523-4BF5-B641-344D82D24932}" type="datetimeFigureOut">
              <a:rPr lang="pt-BR" smtClean="0"/>
              <a:t>21/06/2014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00AC-7E50-4D79-B95C-59A8525E0C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7964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6150-0523-4BF5-B641-344D82D24932}" type="datetimeFigureOut">
              <a:rPr lang="pt-BR" smtClean="0"/>
              <a:t>21/06/2014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00AC-7E50-4D79-B95C-59A8525E0C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3836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6150-0523-4BF5-B641-344D82D24932}" type="datetimeFigureOut">
              <a:rPr lang="pt-BR" smtClean="0"/>
              <a:t>21/06/2014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00AC-7E50-4D79-B95C-59A8525E0C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683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6150-0523-4BF5-B641-344D82D24932}" type="datetimeFigureOut">
              <a:rPr lang="pt-BR" smtClean="0"/>
              <a:t>21/06/2014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00AC-7E50-4D79-B95C-59A8525E0C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7123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6150-0523-4BF5-B641-344D82D24932}" type="datetimeFigureOut">
              <a:rPr lang="pt-BR" smtClean="0"/>
              <a:t>21/06/2014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00AC-7E50-4D79-B95C-59A8525E0C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2570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6150-0523-4BF5-B641-344D82D24932}" type="datetimeFigureOut">
              <a:rPr lang="pt-BR" smtClean="0"/>
              <a:t>21/06/2014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00AC-7E50-4D79-B95C-59A8525E0C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1599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6150-0523-4BF5-B641-344D82D24932}" type="datetimeFigureOut">
              <a:rPr lang="pt-BR" smtClean="0"/>
              <a:t>21/06/2014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00AC-7E50-4D79-B95C-59A8525E0C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5165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6150-0523-4BF5-B641-344D82D24932}" type="datetimeFigureOut">
              <a:rPr lang="pt-BR" smtClean="0"/>
              <a:t>21/06/2014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00AC-7E50-4D79-B95C-59A8525E0C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0275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6150-0523-4BF5-B641-344D82D24932}" type="datetimeFigureOut">
              <a:rPr lang="pt-BR" smtClean="0"/>
              <a:t>21/06/2014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00AC-7E50-4D79-B95C-59A8525E0C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6885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36150-0523-4BF5-B641-344D82D24932}" type="datetimeFigureOut">
              <a:rPr lang="pt-BR" smtClean="0"/>
              <a:t>21/06/2014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700AC-7E50-4D79-B95C-59A8525E0C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158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36150-0523-4BF5-B641-344D82D24932}" type="datetimeFigureOut">
              <a:rPr lang="pt-BR" smtClean="0"/>
              <a:t>21/06/2014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700AC-7E50-4D79-B95C-59A8525E0C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574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5"/>
          <p:cNvSpPr>
            <a:spLocks noChangeArrowheads="1"/>
          </p:cNvSpPr>
          <p:nvPr/>
        </p:nvSpPr>
        <p:spPr bwMode="auto">
          <a:xfrm>
            <a:off x="0" y="86243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pt-BR" altLang="pt-BR"/>
          </a:p>
        </p:txBody>
      </p:sp>
      <p:grpSp>
        <p:nvGrpSpPr>
          <p:cNvPr id="2" name="Group 72"/>
          <p:cNvGrpSpPr>
            <a:grpSpLocks/>
          </p:cNvGrpSpPr>
          <p:nvPr/>
        </p:nvGrpSpPr>
        <p:grpSpPr bwMode="auto">
          <a:xfrm>
            <a:off x="63203" y="1692137"/>
            <a:ext cx="9080226" cy="2097252"/>
            <a:chOff x="-1" y="1524"/>
            <a:chExt cx="5783" cy="1361"/>
          </a:xfrm>
        </p:grpSpPr>
        <p:sp>
          <p:nvSpPr>
            <p:cNvPr id="38943" name="AutoShape 14"/>
            <p:cNvSpPr>
              <a:spLocks noChangeArrowheads="1"/>
            </p:cNvSpPr>
            <p:nvPr/>
          </p:nvSpPr>
          <p:spPr bwMode="auto">
            <a:xfrm>
              <a:off x="2857" y="1524"/>
              <a:ext cx="98" cy="272"/>
            </a:xfrm>
            <a:prstGeom prst="downArrow">
              <a:avLst>
                <a:gd name="adj1" fmla="val 50000"/>
                <a:gd name="adj2" fmla="val 46173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pt-BR" altLang="pt-BR"/>
            </a:p>
          </p:txBody>
        </p:sp>
        <p:sp>
          <p:nvSpPr>
            <p:cNvPr id="38944" name="Text Box 19"/>
            <p:cNvSpPr txBox="1">
              <a:spLocks noChangeArrowheads="1"/>
            </p:cNvSpPr>
            <p:nvPr/>
          </p:nvSpPr>
          <p:spPr bwMode="auto">
            <a:xfrm>
              <a:off x="-1" y="1879"/>
              <a:ext cx="5783" cy="100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b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dirty="0"/>
                <a:t>                    </a:t>
              </a:r>
              <a:r>
                <a:rPr lang="pt-BR" altLang="pt-BR" u="sng" dirty="0" smtClean="0"/>
                <a:t>TREINO</a:t>
              </a:r>
              <a:r>
                <a:rPr lang="pt-BR" altLang="pt-BR" dirty="0" smtClean="0"/>
                <a:t> </a:t>
              </a:r>
              <a:r>
                <a:rPr lang="pt-BR" altLang="pt-BR" dirty="0"/>
                <a:t>(4 semanas)</a:t>
              </a:r>
            </a:p>
            <a:p>
              <a:pPr algn="ctr" eaLnBrk="1" hangingPunct="1"/>
              <a:endParaRPr lang="pt-BR" altLang="pt-BR" dirty="0"/>
            </a:p>
            <a:p>
              <a:pPr algn="ctr" eaLnBrk="1" hangingPunct="1"/>
              <a:endParaRPr lang="pt-BR" altLang="pt-BR" dirty="0"/>
            </a:p>
            <a:p>
              <a:pPr algn="ctr" eaLnBrk="1" hangingPunct="1"/>
              <a:endParaRPr lang="pt-BR" altLang="pt-BR" dirty="0"/>
            </a:p>
            <a:p>
              <a:pPr algn="ctr" eaLnBrk="1" hangingPunct="1"/>
              <a:endParaRPr lang="pt-BR" altLang="pt-BR" dirty="0"/>
            </a:p>
            <a:p>
              <a:pPr algn="ctr" eaLnBrk="1" hangingPunct="1"/>
              <a:endParaRPr lang="pt-BR" altLang="pt-BR" sz="800" dirty="0"/>
            </a:p>
          </p:txBody>
        </p:sp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-2158" y="2590306"/>
            <a:ext cx="2305050" cy="1200150"/>
            <a:chOff x="68" y="2084"/>
            <a:chExt cx="1587" cy="756"/>
          </a:xfrm>
        </p:grpSpPr>
        <p:sp>
          <p:nvSpPr>
            <p:cNvPr id="38941" name="Text Box 20"/>
            <p:cNvSpPr txBox="1">
              <a:spLocks noChangeArrowheads="1"/>
            </p:cNvSpPr>
            <p:nvPr/>
          </p:nvSpPr>
          <p:spPr bwMode="auto">
            <a:xfrm>
              <a:off x="68" y="2084"/>
              <a:ext cx="1587" cy="7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b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u="sng"/>
                <a:t>Grupo Isométrico</a:t>
              </a:r>
            </a:p>
            <a:p>
              <a:pPr algn="ctr" eaLnBrk="1" hangingPunct="1"/>
              <a:endParaRPr lang="pt-BR" altLang="pt-BR"/>
            </a:p>
            <a:p>
              <a:pPr algn="ctr" eaLnBrk="1" hangingPunct="1"/>
              <a:endParaRPr lang="pt-BR" altLang="pt-BR"/>
            </a:p>
            <a:p>
              <a:pPr algn="ctr" eaLnBrk="1" hangingPunct="1"/>
              <a:endParaRPr lang="pt-BR" altLang="pt-BR"/>
            </a:p>
          </p:txBody>
        </p:sp>
        <p:sp>
          <p:nvSpPr>
            <p:cNvPr id="38942" name="Text Box 21"/>
            <p:cNvSpPr txBox="1">
              <a:spLocks noChangeArrowheads="1"/>
            </p:cNvSpPr>
            <p:nvPr/>
          </p:nvSpPr>
          <p:spPr bwMode="auto">
            <a:xfrm>
              <a:off x="113" y="2299"/>
              <a:ext cx="1497" cy="4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b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1500" dirty="0" smtClean="0"/>
                <a:t>Treino </a:t>
              </a:r>
              <a:r>
                <a:rPr lang="pt-BR" altLang="pt-BR" sz="1500" dirty="0"/>
                <a:t>de Força</a:t>
              </a:r>
            </a:p>
            <a:p>
              <a:pPr algn="ctr" eaLnBrk="1" hangingPunct="1"/>
              <a:endParaRPr lang="pt-BR" altLang="pt-BR" sz="1500" dirty="0"/>
            </a:p>
            <a:p>
              <a:pPr algn="ctr" eaLnBrk="1" hangingPunct="1"/>
              <a:r>
                <a:rPr lang="pt-BR" altLang="pt-BR" sz="1500" dirty="0"/>
                <a:t>(Sem vibração)</a:t>
              </a:r>
            </a:p>
          </p:txBody>
        </p:sp>
      </p:grp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2302892" y="2590306"/>
            <a:ext cx="2305050" cy="1200150"/>
            <a:chOff x="68" y="2084"/>
            <a:chExt cx="1587" cy="756"/>
          </a:xfrm>
        </p:grpSpPr>
        <p:sp>
          <p:nvSpPr>
            <p:cNvPr id="38939" name="Text Box 33"/>
            <p:cNvSpPr txBox="1">
              <a:spLocks noChangeArrowheads="1"/>
            </p:cNvSpPr>
            <p:nvPr/>
          </p:nvSpPr>
          <p:spPr bwMode="auto">
            <a:xfrm>
              <a:off x="68" y="2084"/>
              <a:ext cx="1587" cy="7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b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u="sng"/>
                <a:t>Grupo 8Hz</a:t>
              </a:r>
            </a:p>
            <a:p>
              <a:pPr algn="ctr" eaLnBrk="1" hangingPunct="1"/>
              <a:endParaRPr lang="pt-BR" altLang="pt-BR"/>
            </a:p>
            <a:p>
              <a:pPr algn="ctr" eaLnBrk="1" hangingPunct="1"/>
              <a:endParaRPr lang="pt-BR" altLang="pt-BR"/>
            </a:p>
            <a:p>
              <a:pPr algn="ctr" eaLnBrk="1" hangingPunct="1"/>
              <a:endParaRPr lang="pt-BR" altLang="pt-BR"/>
            </a:p>
          </p:txBody>
        </p:sp>
        <p:sp>
          <p:nvSpPr>
            <p:cNvPr id="38940" name="Text Box 34"/>
            <p:cNvSpPr txBox="1">
              <a:spLocks noChangeArrowheads="1"/>
            </p:cNvSpPr>
            <p:nvPr/>
          </p:nvSpPr>
          <p:spPr bwMode="auto">
            <a:xfrm>
              <a:off x="113" y="2299"/>
              <a:ext cx="1497" cy="4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b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1500" dirty="0" smtClean="0"/>
                <a:t>Treino </a:t>
              </a:r>
              <a:r>
                <a:rPr lang="pt-BR" altLang="pt-BR" sz="1500" dirty="0"/>
                <a:t>de Força</a:t>
              </a:r>
            </a:p>
            <a:p>
              <a:pPr algn="ctr" eaLnBrk="1" hangingPunct="1"/>
              <a:r>
                <a:rPr lang="pt-BR" altLang="pt-BR" sz="1500" dirty="0"/>
                <a:t>+</a:t>
              </a:r>
            </a:p>
            <a:p>
              <a:pPr algn="ctr" eaLnBrk="1" hangingPunct="1"/>
              <a:r>
                <a:rPr lang="pt-BR" altLang="pt-BR" sz="1500" dirty="0"/>
                <a:t>Vibração: 8 Hz e 6 mm</a:t>
              </a:r>
            </a:p>
          </p:txBody>
        </p:sp>
      </p:grp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4607942" y="2590306"/>
            <a:ext cx="2233612" cy="1200150"/>
            <a:chOff x="68" y="2084"/>
            <a:chExt cx="1587" cy="756"/>
          </a:xfrm>
        </p:grpSpPr>
        <p:sp>
          <p:nvSpPr>
            <p:cNvPr id="38937" name="Text Box 36"/>
            <p:cNvSpPr txBox="1">
              <a:spLocks noChangeArrowheads="1"/>
            </p:cNvSpPr>
            <p:nvPr/>
          </p:nvSpPr>
          <p:spPr bwMode="auto">
            <a:xfrm>
              <a:off x="68" y="2084"/>
              <a:ext cx="1587" cy="7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b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u="sng"/>
                <a:t>Grupo 26Hz</a:t>
              </a:r>
            </a:p>
            <a:p>
              <a:pPr algn="ctr" eaLnBrk="1" hangingPunct="1"/>
              <a:endParaRPr lang="pt-BR" altLang="pt-BR"/>
            </a:p>
            <a:p>
              <a:pPr algn="ctr" eaLnBrk="1" hangingPunct="1"/>
              <a:endParaRPr lang="pt-BR" altLang="pt-BR"/>
            </a:p>
            <a:p>
              <a:pPr algn="ctr" eaLnBrk="1" hangingPunct="1"/>
              <a:endParaRPr lang="pt-BR" altLang="pt-BR"/>
            </a:p>
          </p:txBody>
        </p:sp>
        <p:sp>
          <p:nvSpPr>
            <p:cNvPr id="38938" name="Text Box 37"/>
            <p:cNvSpPr txBox="1">
              <a:spLocks noChangeArrowheads="1"/>
            </p:cNvSpPr>
            <p:nvPr/>
          </p:nvSpPr>
          <p:spPr bwMode="auto">
            <a:xfrm>
              <a:off x="113" y="2299"/>
              <a:ext cx="1497" cy="4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b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1500" dirty="0" smtClean="0"/>
                <a:t>Treino </a:t>
              </a:r>
              <a:r>
                <a:rPr lang="pt-BR" altLang="pt-BR" sz="1500" dirty="0"/>
                <a:t>de Força</a:t>
              </a:r>
            </a:p>
            <a:p>
              <a:pPr algn="ctr" eaLnBrk="1" hangingPunct="1"/>
              <a:r>
                <a:rPr lang="pt-BR" altLang="pt-BR" sz="1500" dirty="0"/>
                <a:t>+</a:t>
              </a:r>
            </a:p>
            <a:p>
              <a:pPr algn="ctr" eaLnBrk="1" hangingPunct="1"/>
              <a:r>
                <a:rPr lang="pt-BR" altLang="pt-BR" sz="1500" dirty="0" smtClean="0"/>
                <a:t>Vibração:26</a:t>
              </a:r>
              <a:r>
                <a:rPr lang="pt-BR" altLang="pt-BR" sz="1000" dirty="0" smtClean="0"/>
                <a:t> </a:t>
              </a:r>
              <a:r>
                <a:rPr lang="pt-BR" altLang="pt-BR" sz="1500" dirty="0"/>
                <a:t>Hz</a:t>
              </a:r>
              <a:r>
                <a:rPr lang="pt-BR" altLang="pt-BR" sz="1000" dirty="0"/>
                <a:t> </a:t>
              </a:r>
              <a:r>
                <a:rPr lang="pt-BR" altLang="pt-BR" sz="1500" dirty="0"/>
                <a:t>e</a:t>
              </a:r>
              <a:r>
                <a:rPr lang="pt-BR" altLang="pt-BR" sz="1000" dirty="0"/>
                <a:t> </a:t>
              </a:r>
              <a:r>
                <a:rPr lang="pt-BR" altLang="pt-BR" sz="1500" dirty="0"/>
                <a:t>6</a:t>
              </a:r>
              <a:r>
                <a:rPr lang="pt-BR" altLang="pt-BR" sz="1000" dirty="0"/>
                <a:t> </a:t>
              </a:r>
              <a:r>
                <a:rPr lang="pt-BR" altLang="pt-BR" sz="1400" dirty="0"/>
                <a:t>mm</a:t>
              </a:r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6841554" y="2590306"/>
            <a:ext cx="2233613" cy="1200150"/>
            <a:chOff x="68" y="2084"/>
            <a:chExt cx="1587" cy="756"/>
          </a:xfrm>
        </p:grpSpPr>
        <p:sp>
          <p:nvSpPr>
            <p:cNvPr id="38935" name="Text Box 39"/>
            <p:cNvSpPr txBox="1">
              <a:spLocks noChangeArrowheads="1"/>
            </p:cNvSpPr>
            <p:nvPr/>
          </p:nvSpPr>
          <p:spPr bwMode="auto">
            <a:xfrm>
              <a:off x="68" y="2084"/>
              <a:ext cx="1587" cy="7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b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u="sng" dirty="0"/>
                <a:t>Grupo </a:t>
              </a:r>
              <a:r>
                <a:rPr lang="pt-BR" altLang="pt-BR" u="sng" dirty="0" smtClean="0"/>
                <a:t>Controlo</a:t>
              </a:r>
              <a:endParaRPr lang="pt-BR" altLang="pt-BR" u="sng" dirty="0"/>
            </a:p>
            <a:p>
              <a:pPr algn="ctr" eaLnBrk="1" hangingPunct="1"/>
              <a:endParaRPr lang="pt-BR" altLang="pt-BR" dirty="0"/>
            </a:p>
            <a:p>
              <a:pPr algn="ctr" eaLnBrk="1" hangingPunct="1"/>
              <a:endParaRPr lang="pt-BR" altLang="pt-BR" dirty="0"/>
            </a:p>
            <a:p>
              <a:pPr algn="ctr" eaLnBrk="1" hangingPunct="1"/>
              <a:endParaRPr lang="pt-BR" altLang="pt-BR" dirty="0"/>
            </a:p>
          </p:txBody>
        </p:sp>
        <p:sp>
          <p:nvSpPr>
            <p:cNvPr id="38936" name="Text Box 40"/>
            <p:cNvSpPr txBox="1">
              <a:spLocks noChangeArrowheads="1"/>
            </p:cNvSpPr>
            <p:nvPr/>
          </p:nvSpPr>
          <p:spPr bwMode="auto">
            <a:xfrm>
              <a:off x="113" y="2299"/>
              <a:ext cx="1497" cy="4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b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1500" dirty="0"/>
                <a:t>Controle</a:t>
              </a:r>
            </a:p>
            <a:p>
              <a:pPr algn="ctr" eaLnBrk="1" hangingPunct="1"/>
              <a:endParaRPr lang="pt-BR" altLang="pt-BR" sz="1500" dirty="0"/>
            </a:p>
            <a:p>
              <a:pPr algn="ctr" eaLnBrk="1" hangingPunct="1"/>
              <a:r>
                <a:rPr lang="pt-BR" altLang="pt-BR" sz="1500" dirty="0"/>
                <a:t>(Sem </a:t>
              </a:r>
              <a:r>
                <a:rPr lang="pt-BR" altLang="pt-BR" sz="1500" dirty="0" smtClean="0"/>
                <a:t>treino)</a:t>
              </a:r>
              <a:endParaRPr lang="pt-BR" altLang="pt-BR" sz="1500" dirty="0"/>
            </a:p>
          </p:txBody>
        </p:sp>
      </p:grpSp>
      <p:grpSp>
        <p:nvGrpSpPr>
          <p:cNvPr id="38921" name="Group 39"/>
          <p:cNvGrpSpPr>
            <a:grpSpLocks/>
          </p:cNvGrpSpPr>
          <p:nvPr/>
        </p:nvGrpSpPr>
        <p:grpSpPr bwMode="auto">
          <a:xfrm>
            <a:off x="1918741" y="632249"/>
            <a:ext cx="5389563" cy="923925"/>
            <a:chOff x="1209" y="670"/>
            <a:chExt cx="3395" cy="582"/>
          </a:xfrm>
        </p:grpSpPr>
        <p:sp>
          <p:nvSpPr>
            <p:cNvPr id="38930" name="Text Box 6"/>
            <p:cNvSpPr txBox="1">
              <a:spLocks noChangeArrowheads="1"/>
            </p:cNvSpPr>
            <p:nvPr/>
          </p:nvSpPr>
          <p:spPr bwMode="auto">
            <a:xfrm>
              <a:off x="1928" y="670"/>
              <a:ext cx="1931" cy="58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anchor="b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u="sng" dirty="0"/>
                <a:t>PRÉ-TESTE</a:t>
              </a:r>
            </a:p>
            <a:p>
              <a:pPr algn="ctr" eaLnBrk="1" hangingPunct="1"/>
              <a:endParaRPr lang="pt-BR" altLang="pt-BR" dirty="0"/>
            </a:p>
            <a:p>
              <a:pPr algn="ctr" eaLnBrk="1" hangingPunct="1"/>
              <a:endParaRPr lang="pt-BR" altLang="pt-BR" dirty="0"/>
            </a:p>
          </p:txBody>
        </p:sp>
        <p:sp>
          <p:nvSpPr>
            <p:cNvPr id="38931" name="Text Box 7"/>
            <p:cNvSpPr txBox="1">
              <a:spLocks noChangeArrowheads="1"/>
            </p:cNvSpPr>
            <p:nvPr/>
          </p:nvSpPr>
          <p:spPr bwMode="auto">
            <a:xfrm>
              <a:off x="1209" y="935"/>
              <a:ext cx="339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anchor="b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dirty="0" smtClean="0"/>
                <a:t>Teste de Velocidade (40 m)</a:t>
              </a:r>
              <a:endParaRPr lang="pt-BR" altLang="pt-BR" dirty="0"/>
            </a:p>
          </p:txBody>
        </p:sp>
      </p:grpSp>
      <p:sp>
        <p:nvSpPr>
          <p:cNvPr id="33" name="AutoShape 60"/>
          <p:cNvSpPr>
            <a:spLocks noChangeArrowheads="1"/>
          </p:cNvSpPr>
          <p:nvPr/>
        </p:nvSpPr>
        <p:spPr bwMode="auto">
          <a:xfrm>
            <a:off x="4499992" y="3919016"/>
            <a:ext cx="155575" cy="446088"/>
          </a:xfrm>
          <a:prstGeom prst="downArrow">
            <a:avLst>
              <a:gd name="adj1" fmla="val 50000"/>
              <a:gd name="adj2" fmla="val 4617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pt-BR" altLang="pt-BR"/>
          </a:p>
        </p:txBody>
      </p:sp>
      <p:grpSp>
        <p:nvGrpSpPr>
          <p:cNvPr id="34" name="Group 39"/>
          <p:cNvGrpSpPr>
            <a:grpSpLocks/>
          </p:cNvGrpSpPr>
          <p:nvPr/>
        </p:nvGrpSpPr>
        <p:grpSpPr bwMode="auto">
          <a:xfrm>
            <a:off x="1907704" y="4449291"/>
            <a:ext cx="5389563" cy="923925"/>
            <a:chOff x="1209" y="670"/>
            <a:chExt cx="3395" cy="582"/>
          </a:xfrm>
        </p:grpSpPr>
        <p:sp>
          <p:nvSpPr>
            <p:cNvPr id="35" name="Text Box 6"/>
            <p:cNvSpPr txBox="1">
              <a:spLocks noChangeArrowheads="1"/>
            </p:cNvSpPr>
            <p:nvPr/>
          </p:nvSpPr>
          <p:spPr bwMode="auto">
            <a:xfrm>
              <a:off x="1928" y="670"/>
              <a:ext cx="1931" cy="58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anchor="b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u="sng" dirty="0" smtClean="0"/>
                <a:t>PÓS-TESTE</a:t>
              </a:r>
              <a:endParaRPr lang="pt-BR" altLang="pt-BR" u="sng" dirty="0"/>
            </a:p>
            <a:p>
              <a:pPr algn="ctr" eaLnBrk="1" hangingPunct="1"/>
              <a:endParaRPr lang="pt-BR" altLang="pt-BR" dirty="0"/>
            </a:p>
            <a:p>
              <a:pPr algn="ctr" eaLnBrk="1" hangingPunct="1"/>
              <a:endParaRPr lang="pt-BR" altLang="pt-BR" dirty="0"/>
            </a:p>
          </p:txBody>
        </p:sp>
        <p:sp>
          <p:nvSpPr>
            <p:cNvPr id="36" name="Text Box 7"/>
            <p:cNvSpPr txBox="1">
              <a:spLocks noChangeArrowheads="1"/>
            </p:cNvSpPr>
            <p:nvPr/>
          </p:nvSpPr>
          <p:spPr bwMode="auto">
            <a:xfrm>
              <a:off x="1209" y="935"/>
              <a:ext cx="339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 anchor="b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dirty="0" smtClean="0"/>
                <a:t>Teste de Velocidade (40 m)</a:t>
              </a:r>
              <a:endParaRPr lang="pt-BR" altLang="pt-BR" dirty="0"/>
            </a:p>
          </p:txBody>
        </p:sp>
      </p:grp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4706471" y="1692137"/>
            <a:ext cx="152171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1400" dirty="0" smtClean="0"/>
              <a:t>Intervalo de 72h</a:t>
            </a:r>
            <a:endParaRPr lang="pt-BR" altLang="pt-BR" sz="1400" dirty="0"/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4778479" y="3985319"/>
            <a:ext cx="152171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1400" dirty="0" smtClean="0"/>
              <a:t>Intervalo de 72h</a:t>
            </a:r>
            <a:endParaRPr lang="pt-BR" altLang="pt-BR" sz="1400" dirty="0"/>
          </a:p>
        </p:txBody>
      </p:sp>
    </p:spTree>
    <p:extLst>
      <p:ext uri="{BB962C8B-B14F-4D97-AF65-F5344CB8AC3E}">
        <p14:creationId xmlns:p14="http://schemas.microsoft.com/office/powerpoint/2010/main" val="73388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68</Words>
  <Application>Microsoft Office PowerPoint</Application>
  <PresentationFormat>Apresentação na tela 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Bruno</dc:creator>
  <cp:lastModifiedBy>YTALO MOTA</cp:lastModifiedBy>
  <cp:revision>7</cp:revision>
  <dcterms:created xsi:type="dcterms:W3CDTF">2014-06-19T16:23:01Z</dcterms:created>
  <dcterms:modified xsi:type="dcterms:W3CDTF">2014-06-21T19:31:39Z</dcterms:modified>
</cp:coreProperties>
</file>