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3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DBBA-1CC0-4B02-B978-B715DCC6F2D0}" type="datetimeFigureOut">
              <a:rPr lang="pt-BR" smtClean="0"/>
              <a:pPr/>
              <a:t>3/7/2014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5CD42-04A8-4401-AC64-B41B0E1F6D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841866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DBBA-1CC0-4B02-B978-B715DCC6F2D0}" type="datetimeFigureOut">
              <a:rPr lang="pt-BR" smtClean="0"/>
              <a:pPr/>
              <a:t>3/7/2014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5CD42-04A8-4401-AC64-B41B0E1F6D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80595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DBBA-1CC0-4B02-B978-B715DCC6F2D0}" type="datetimeFigureOut">
              <a:rPr lang="pt-BR" smtClean="0"/>
              <a:pPr/>
              <a:t>3/7/2014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5CD42-04A8-4401-AC64-B41B0E1F6D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076592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DBBA-1CC0-4B02-B978-B715DCC6F2D0}" type="datetimeFigureOut">
              <a:rPr lang="pt-BR" smtClean="0"/>
              <a:pPr/>
              <a:t>3/7/2014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5CD42-04A8-4401-AC64-B41B0E1F6D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281164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DBBA-1CC0-4B02-B978-B715DCC6F2D0}" type="datetimeFigureOut">
              <a:rPr lang="pt-BR" smtClean="0"/>
              <a:pPr/>
              <a:t>3/7/2014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5CD42-04A8-4401-AC64-B41B0E1F6D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15755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DBBA-1CC0-4B02-B978-B715DCC6F2D0}" type="datetimeFigureOut">
              <a:rPr lang="pt-BR" smtClean="0"/>
              <a:pPr/>
              <a:t>3/7/2014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5CD42-04A8-4401-AC64-B41B0E1F6D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66804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DBBA-1CC0-4B02-B978-B715DCC6F2D0}" type="datetimeFigureOut">
              <a:rPr lang="pt-BR" smtClean="0"/>
              <a:pPr/>
              <a:t>3/7/2014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5CD42-04A8-4401-AC64-B41B0E1F6D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47168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DBBA-1CC0-4B02-B978-B715DCC6F2D0}" type="datetimeFigureOut">
              <a:rPr lang="pt-BR" smtClean="0"/>
              <a:pPr/>
              <a:t>3/7/2014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5CD42-04A8-4401-AC64-B41B0E1F6D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947185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DBBA-1CC0-4B02-B978-B715DCC6F2D0}" type="datetimeFigureOut">
              <a:rPr lang="pt-BR" smtClean="0"/>
              <a:pPr/>
              <a:t>3/7/2014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5CD42-04A8-4401-AC64-B41B0E1F6D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774412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DBBA-1CC0-4B02-B978-B715DCC6F2D0}" type="datetimeFigureOut">
              <a:rPr lang="pt-BR" smtClean="0"/>
              <a:pPr/>
              <a:t>3/7/2014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5CD42-04A8-4401-AC64-B41B0E1F6D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925897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DBBA-1CC0-4B02-B978-B715DCC6F2D0}" type="datetimeFigureOut">
              <a:rPr lang="pt-BR" smtClean="0"/>
              <a:pPr/>
              <a:t>3/7/2014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5CD42-04A8-4401-AC64-B41B0E1F6D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6793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4DBBA-1CC0-4B02-B978-B715DCC6F2D0}" type="datetimeFigureOut">
              <a:rPr lang="pt-BR" smtClean="0"/>
              <a:pPr/>
              <a:t>3/7/2014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5CD42-04A8-4401-AC64-B41B0E1F6D1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84921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67544" y="4365104"/>
            <a:ext cx="6400800" cy="1752600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600" y="21433"/>
            <a:ext cx="7231989" cy="4145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907704" y="620688"/>
            <a:ext cx="2204797" cy="27699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CINTO DE FIXAÇÃO</a:t>
            </a:r>
            <a:endParaRPr lang="pt-BR" sz="12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1691680" y="1909496"/>
            <a:ext cx="1944216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RESULTANTE DAS FORÇAS MUSCULARES</a:t>
            </a:r>
            <a:endParaRPr lang="pt-BR" sz="1200" dirty="0"/>
          </a:p>
        </p:txBody>
      </p:sp>
      <p:cxnSp>
        <p:nvCxnSpPr>
          <p:cNvPr id="9" name="Conector de seta reta 8"/>
          <p:cNvCxnSpPr/>
          <p:nvPr/>
        </p:nvCxnSpPr>
        <p:spPr>
          <a:xfrm flipV="1">
            <a:off x="4131974" y="2156624"/>
            <a:ext cx="0" cy="432048"/>
          </a:xfrm>
          <a:prstGeom prst="straightConnector1">
            <a:avLst/>
          </a:prstGeom>
          <a:ln w="41275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3635896" y="2140328"/>
            <a:ext cx="476605" cy="265399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de seta reta 13"/>
          <p:cNvCxnSpPr/>
          <p:nvPr/>
        </p:nvCxnSpPr>
        <p:spPr>
          <a:xfrm>
            <a:off x="4131974" y="2636560"/>
            <a:ext cx="0" cy="432400"/>
          </a:xfrm>
          <a:prstGeom prst="straightConnector1">
            <a:avLst/>
          </a:prstGeom>
          <a:ln w="31750">
            <a:solidFill>
              <a:schemeClr val="bg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ixaDeTexto 17"/>
          <p:cNvSpPr txBox="1"/>
          <p:nvPr/>
        </p:nvSpPr>
        <p:spPr>
          <a:xfrm>
            <a:off x="1844080" y="2405727"/>
            <a:ext cx="1944216" cy="27699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DIREÇÃO DA VIBRAÇÃO</a:t>
            </a:r>
            <a:endParaRPr lang="pt-BR" sz="1200" dirty="0"/>
          </a:p>
        </p:txBody>
      </p:sp>
      <p:cxnSp>
        <p:nvCxnSpPr>
          <p:cNvPr id="19" name="Conector reto 18"/>
          <p:cNvCxnSpPr/>
          <p:nvPr/>
        </p:nvCxnSpPr>
        <p:spPr>
          <a:xfrm>
            <a:off x="3752461" y="2591671"/>
            <a:ext cx="360040" cy="230833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ixaDeTexto 19"/>
          <p:cNvSpPr txBox="1"/>
          <p:nvPr/>
        </p:nvSpPr>
        <p:spPr>
          <a:xfrm>
            <a:off x="2016290" y="2852760"/>
            <a:ext cx="1475590" cy="27699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CABO DE AÇO</a:t>
            </a:r>
            <a:endParaRPr lang="pt-BR" sz="1200" dirty="0"/>
          </a:p>
        </p:txBody>
      </p:sp>
      <p:cxnSp>
        <p:nvCxnSpPr>
          <p:cNvPr id="26" name="Conector reto 25"/>
          <p:cNvCxnSpPr/>
          <p:nvPr/>
        </p:nvCxnSpPr>
        <p:spPr>
          <a:xfrm>
            <a:off x="3131840" y="3068960"/>
            <a:ext cx="360040" cy="230833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ixaDeTexto 26"/>
          <p:cNvSpPr txBox="1"/>
          <p:nvPr/>
        </p:nvSpPr>
        <p:spPr>
          <a:xfrm>
            <a:off x="2312132" y="3728065"/>
            <a:ext cx="819708" cy="27699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MOTOR</a:t>
            </a:r>
            <a:endParaRPr lang="pt-BR" sz="1200" dirty="0"/>
          </a:p>
        </p:txBody>
      </p:sp>
      <p:cxnSp>
        <p:nvCxnSpPr>
          <p:cNvPr id="28" name="Conector reto 27"/>
          <p:cNvCxnSpPr/>
          <p:nvPr/>
        </p:nvCxnSpPr>
        <p:spPr>
          <a:xfrm>
            <a:off x="2021733" y="3728065"/>
            <a:ext cx="360040" cy="230833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ixaDeTexto 28"/>
          <p:cNvSpPr txBox="1"/>
          <p:nvPr/>
        </p:nvSpPr>
        <p:spPr>
          <a:xfrm>
            <a:off x="2201753" y="3299793"/>
            <a:ext cx="819708" cy="27699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INVERSOR</a:t>
            </a:r>
            <a:endParaRPr lang="pt-BR" sz="1200" dirty="0"/>
          </a:p>
        </p:txBody>
      </p:sp>
      <p:cxnSp>
        <p:nvCxnSpPr>
          <p:cNvPr id="30" name="Conector reto 29"/>
          <p:cNvCxnSpPr/>
          <p:nvPr/>
        </p:nvCxnSpPr>
        <p:spPr>
          <a:xfrm>
            <a:off x="1841713" y="3184376"/>
            <a:ext cx="360040" cy="230833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to 30"/>
          <p:cNvCxnSpPr/>
          <p:nvPr/>
        </p:nvCxnSpPr>
        <p:spPr>
          <a:xfrm>
            <a:off x="3642928" y="897687"/>
            <a:ext cx="641040" cy="443081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ixaDeTexto 32"/>
          <p:cNvSpPr txBox="1"/>
          <p:nvPr/>
        </p:nvSpPr>
        <p:spPr>
          <a:xfrm>
            <a:off x="5724128" y="3022793"/>
            <a:ext cx="1944216" cy="27699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PLATAFORMA DE FORÇA</a:t>
            </a:r>
            <a:endParaRPr lang="pt-BR" sz="1200" dirty="0"/>
          </a:p>
        </p:txBody>
      </p:sp>
      <p:cxnSp>
        <p:nvCxnSpPr>
          <p:cNvPr id="34" name="Conector reto 33"/>
          <p:cNvCxnSpPr/>
          <p:nvPr/>
        </p:nvCxnSpPr>
        <p:spPr>
          <a:xfrm flipH="1">
            <a:off x="5436096" y="3193667"/>
            <a:ext cx="288032" cy="649814"/>
          </a:xfrm>
          <a:prstGeom prst="line">
            <a:avLst/>
          </a:prstGeom>
          <a:ln w="254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8455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4139</TotalTime>
  <Words>18</Words>
  <Application>Microsoft Office PowerPoint</Application>
  <PresentationFormat>Apresentação na tela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YTALO MOTA</dc:creator>
  <cp:lastModifiedBy>usuario</cp:lastModifiedBy>
  <cp:revision>5</cp:revision>
  <dcterms:created xsi:type="dcterms:W3CDTF">2014-06-26T06:07:15Z</dcterms:created>
  <dcterms:modified xsi:type="dcterms:W3CDTF">2014-07-03T17:29:20Z</dcterms:modified>
</cp:coreProperties>
</file>