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221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12192000" cy="6858000"/>
  <p:notesSz cx="6881813" cy="9661525"/>
  <p:embeddedFontLst>
    <p:embeddedFont>
      <p:font typeface="Calibri Light" panose="020F0302020204030204" pitchFamily="34" charset="0"/>
      <p:regular r:id="rId5"/>
      <p:italic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969"/>
    <a:srgbClr val="151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81260" autoAdjust="0"/>
  </p:normalViewPr>
  <p:slideViewPr>
    <p:cSldViewPr snapToGrid="0" snapToObjects="1">
      <p:cViewPr varScale="1">
        <p:scale>
          <a:sx n="55" d="100"/>
          <a:sy n="55" d="100"/>
        </p:scale>
        <p:origin x="11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Gráfico</a:t>
            </a:r>
            <a:r>
              <a:rPr lang="en-US" dirty="0" smtClean="0"/>
              <a:t> </a:t>
            </a:r>
            <a:r>
              <a:rPr lang="en-US" dirty="0" smtClean="0"/>
              <a:t>1</a:t>
            </a:r>
            <a:endParaRPr lang="en-US" dirty="0"/>
          </a:p>
        </c:rich>
      </c:tx>
      <c:layout>
        <c:manualLayout>
          <c:xMode val="edge"/>
          <c:yMode val="edge"/>
          <c:x val="6.7804033220632406E-4"/>
          <c:y val="3.640777394843168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189223687564164"/>
          <c:y val="3.7867716127917617E-2"/>
          <c:w val="0.52562214060292067"/>
          <c:h val="0.750465704163615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MAVC pré-operatória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Folha1!$A$2:$A$6</c:f>
              <c:strCache>
                <c:ptCount val="5"/>
                <c:pt idx="0">
                  <c:v>&lt; 0.5</c:v>
                </c:pt>
                <c:pt idx="1">
                  <c:v>0.5-0.63</c:v>
                </c:pt>
                <c:pt idx="2">
                  <c:v>0.63-0.8</c:v>
                </c:pt>
                <c:pt idx="3">
                  <c:v>0.8-1.0</c:v>
                </c:pt>
                <c:pt idx="4">
                  <c:v>1.0</c:v>
                </c:pt>
              </c:strCache>
            </c:strRef>
          </c:cat>
          <c:val>
            <c:numRef>
              <c:f>Folha1!$B$2:$B$6</c:f>
              <c:numCache>
                <c:formatCode>0%</c:formatCode>
                <c:ptCount val="5"/>
                <c:pt idx="0">
                  <c:v>0.92</c:v>
                </c:pt>
                <c:pt idx="1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MAVC pós-operatória 12 meses de seguimento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Folha1!$A$2:$A$6</c:f>
              <c:strCache>
                <c:ptCount val="5"/>
                <c:pt idx="0">
                  <c:v>&lt; 0.5</c:v>
                </c:pt>
                <c:pt idx="1">
                  <c:v>0.5-0.63</c:v>
                </c:pt>
                <c:pt idx="2">
                  <c:v>0.63-0.8</c:v>
                </c:pt>
                <c:pt idx="3">
                  <c:v>0.8-1.0</c:v>
                </c:pt>
                <c:pt idx="4">
                  <c:v>1.0</c:v>
                </c:pt>
              </c:strCache>
            </c:strRef>
          </c:cat>
          <c:val>
            <c:numRef>
              <c:f>Folha1!$C$2:$C$6</c:f>
              <c:numCache>
                <c:formatCode>0%</c:formatCode>
                <c:ptCount val="5"/>
                <c:pt idx="0">
                  <c:v>0.08</c:v>
                </c:pt>
                <c:pt idx="1">
                  <c:v>0.17</c:v>
                </c:pt>
                <c:pt idx="2">
                  <c:v>0.08</c:v>
                </c:pt>
                <c:pt idx="3">
                  <c:v>0.42</c:v>
                </c:pt>
                <c:pt idx="4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1962080"/>
        <c:axId val="421961688"/>
      </c:barChart>
      <c:catAx>
        <c:axId val="4219620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pt-PT" dirty="0" smtClean="0"/>
                  <a:t>Acuidade</a:t>
                </a:r>
                <a:r>
                  <a:rPr lang="pt-PT" baseline="0" dirty="0" smtClean="0"/>
                  <a:t> visual (decimal)</a:t>
                </a:r>
                <a:endParaRPr lang="en-US" dirty="0"/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421961688"/>
        <c:crosses val="autoZero"/>
        <c:auto val="1"/>
        <c:lblAlgn val="ctr"/>
        <c:lblOffset val="100"/>
        <c:noMultiLvlLbl val="0"/>
      </c:catAx>
      <c:valAx>
        <c:axId val="421961688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PT" dirty="0" smtClean="0"/>
                  <a:t>%</a:t>
                </a:r>
                <a:r>
                  <a:rPr lang="pt-PT" baseline="0" dirty="0" smtClean="0"/>
                  <a:t> olhos </a:t>
                </a:r>
              </a:p>
              <a:p>
                <a:pPr>
                  <a:defRPr/>
                </a:pPr>
                <a:r>
                  <a:rPr lang="pt-PT" b="0" baseline="0" dirty="0" smtClean="0"/>
                  <a:t>MAVC: melhor acuidade visual corrigida  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0.28410687613952912"/>
              <c:y val="0.88598289235969963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21962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6681350652896947"/>
          <c:y val="0.46111151802577799"/>
          <c:w val="0.26041235556697678"/>
          <c:h val="0.2881466815756170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85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97513" y="1"/>
            <a:ext cx="2982742" cy="485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E823C-A88C-40BB-94B2-45E15D5CEDFA}" type="datetimeFigureOut">
              <a:rPr lang="pt-PT" smtClean="0"/>
              <a:pPr/>
              <a:t>26-10-2015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1" y="9176469"/>
            <a:ext cx="2982742" cy="485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97513" y="9176469"/>
            <a:ext cx="2982742" cy="485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22E45-E180-4302-A698-F62C052B342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0332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8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513" y="0"/>
            <a:ext cx="2982742" cy="48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94818-6288-F743-8A76-FE64B96CAAE3}" type="datetimeFigureOut">
              <a:rPr lang="en-US" smtClean="0"/>
              <a:pPr/>
              <a:t>10/26/2015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" y="723900"/>
            <a:ext cx="6437313" cy="3622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05" y="4589885"/>
            <a:ext cx="5504204" cy="434735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76469"/>
            <a:ext cx="2982742" cy="48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513" y="9176469"/>
            <a:ext cx="2982742" cy="48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6E980-8795-334C-AA61-809D001C680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0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2250" y="723900"/>
            <a:ext cx="6437313" cy="3622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E980-8795-334C-AA61-809D001C68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51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717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22487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8016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7366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910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4201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250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362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590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5205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1820503476"/>
              </p:ext>
            </p:extLst>
          </p:nvPr>
        </p:nvGraphicFramePr>
        <p:xfrm>
          <a:off x="2438400" y="474133"/>
          <a:ext cx="7772399" cy="5232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157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2766</TotalTime>
  <Words>16</Words>
  <Application>Microsoft Office PowerPoint</Application>
  <PresentationFormat>Ecrã Panorâmico</PresentationFormat>
  <Paragraphs>5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Calibri Light</vt:lpstr>
      <vt:lpstr>Calibri</vt:lpstr>
      <vt:lpstr>Arial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Referenciação por suspeita de baixa acuidade visual em idade ambliogénica: será possível melhorar?</dc:title>
  <dc:creator>Tânia Borges</dc:creator>
  <cp:lastModifiedBy>carolina vale</cp:lastModifiedBy>
  <cp:revision>450</cp:revision>
  <cp:lastPrinted>2015-09-04T21:29:34Z</cp:lastPrinted>
  <dcterms:created xsi:type="dcterms:W3CDTF">2013-11-24T23:41:41Z</dcterms:created>
  <dcterms:modified xsi:type="dcterms:W3CDTF">2015-10-26T16:49:26Z</dcterms:modified>
</cp:coreProperties>
</file>