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48" r:id="rId4"/>
  </p:sldMasterIdLst>
  <p:notesMasterIdLst>
    <p:notesMasterId r:id="rId6"/>
  </p:notesMasterIdLst>
  <p:sldIdLst>
    <p:sldId id="321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5760" userDrawn="1">
          <p15:clr>
            <a:srgbClr val="A4A3A4"/>
          </p15:clr>
        </p15:guide>
        <p15:guide id="2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CBCC"/>
    <a:srgbClr val="DCDC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CD40EB-DE97-45EF-B28F-5240736BC948}" v="9" dt="2021-04-14T08:49:17.006"/>
  </p1510:revLst>
</p1510:revInfo>
</file>

<file path=ppt/tableStyles.xml><?xml version="1.0" encoding="utf-8"?>
<a:tblStyleLst xmlns:a="http://schemas.openxmlformats.org/drawingml/2006/main" def="{BFEA419B-BCDB-4C27-8AB2-1E94C2BD932B}">
  <a:tblStyle styleId="{BFEA419B-BCDB-4C27-8AB2-1E94C2BD932B}" styleName="Elsevier">
    <a:wholeTbl>
      <a:tcTxStyle>
        <a:fontRef idx="minor">
          <a:prstClr val="black"/>
        </a:fontRef>
        <a:schemeClr val="dk1"/>
      </a:tcTxStyle>
      <a:tcStyle>
        <a:tcBdr>
          <a:left>
            <a:ln w="0" cmpd="sng">
              <a:solidFill>
                <a:schemeClr val="lt1"/>
              </a:solidFill>
            </a:ln>
          </a:left>
          <a:right>
            <a:ln w="0" cmpd="sng">
              <a:solidFill>
                <a:schemeClr val="lt1"/>
              </a:solidFill>
            </a:ln>
          </a:right>
          <a:top>
            <a:ln w="0" cmpd="sng">
              <a:solidFill>
                <a:schemeClr val="lt1"/>
              </a:solidFill>
            </a:ln>
          </a:top>
          <a:bottom>
            <a:ln w="12700" cmpd="sng">
              <a:solidFill>
                <a:srgbClr val="DCDCDD"/>
              </a:solidFill>
            </a:ln>
          </a:bottom>
          <a:insideH>
            <a:ln w="12700" cmpd="sng">
              <a:solidFill>
                <a:srgbClr val="DCDCDD"/>
              </a:solidFill>
            </a:ln>
          </a:insideH>
          <a:insideV>
            <a:ln w="0" cmpd="sng">
              <a:solidFill>
                <a:schemeClr val="dk1"/>
              </a:solidFill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lt1"/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127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dk1"/>
      </a:tcTxStyle>
      <a:tcStyle>
        <a:tcBdr>
          <a:bottom>
            <a:ln w="12700" cmpd="sng">
              <a:solidFill>
                <a:srgbClr val="FF6C00"/>
              </a:solidFill>
            </a:ln>
          </a:bottom>
        </a:tcBdr>
        <a:fill>
          <a:solidFill>
            <a:schemeClr val="l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99" autoAdjust="0"/>
    <p:restoredTop sz="95789"/>
  </p:normalViewPr>
  <p:slideViewPr>
    <p:cSldViewPr snapToGrid="0" showGuides="1">
      <p:cViewPr varScale="1">
        <p:scale>
          <a:sx n="147" d="100"/>
          <a:sy n="147" d="100"/>
        </p:scale>
        <p:origin x="432" y="184"/>
      </p:cViewPr>
      <p:guideLst>
        <p:guide pos="576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96" d="100"/>
          <a:sy n="96" d="100"/>
        </p:scale>
        <p:origin x="2480" y="16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DD4CF-C917-4D69-9374-6EFF2E9F78C3}" type="datetimeFigureOut">
              <a:rPr lang="de-DE" smtClean="0"/>
              <a:t>18.03.25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443C7B-F938-4CE9-A268-32817172635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87407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sual abstract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576263" y="116670"/>
            <a:ext cx="7991475" cy="720000"/>
          </a:xfrm>
          <a:prstGeom prst="rect">
            <a:avLst/>
          </a:prstGeom>
          <a:ln w="25400">
            <a:solidFill>
              <a:srgbClr val="FF6C00"/>
            </a:solidFill>
          </a:ln>
        </p:spPr>
        <p:txBody>
          <a:bodyPr tIns="90000" bIns="9000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tx1"/>
                </a:solidFill>
              </a:defRPr>
            </a:lvl1pPr>
            <a:lvl2pPr marL="3429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2pPr>
            <a:lvl3pPr marL="6858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3pPr>
            <a:lvl4pPr marL="10287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4pPr>
            <a:lvl5pPr marL="13716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5pPr>
          </a:lstStyle>
          <a:p>
            <a:pPr lvl="0"/>
            <a:r>
              <a:rPr lang="en-US" dirty="0"/>
              <a:t>Your title goes here</a:t>
            </a:r>
            <a:endParaRPr lang="de-DE" dirty="0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576263" y="905719"/>
            <a:ext cx="7991475" cy="425450"/>
          </a:xfrm>
          <a:ln w="25400">
            <a:noFill/>
          </a:ln>
        </p:spPr>
        <p:txBody>
          <a:bodyPr tIns="90000" bIns="90000" anchor="ctr" anchorCtr="0">
            <a:noAutofit/>
          </a:bodyPr>
          <a:lstStyle>
            <a:lvl1pPr algn="ctr">
              <a:lnSpc>
                <a:spcPct val="100000"/>
              </a:lnSpc>
              <a:defRPr sz="18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The take-home message goes here</a:t>
            </a:r>
            <a:endParaRPr lang="de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17B623-3139-436F-96BB-B47DF6B7AEF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576263" y="1388312"/>
            <a:ext cx="2520000" cy="3024938"/>
          </a:xfrm>
          <a:ln w="25400">
            <a:solidFill>
              <a:srgbClr val="FF6C00"/>
            </a:solidFill>
          </a:ln>
        </p:spPr>
        <p:txBody>
          <a:bodyPr tIns="90000" anchor="ctr" anchorCtr="0"/>
          <a:lstStyle>
            <a:lvl1pPr marL="0" indent="0" algn="ctr">
              <a:buNone/>
              <a:defRPr b="1">
                <a:solidFill>
                  <a:srgbClr val="53565A"/>
                </a:solidFill>
              </a:defRPr>
            </a:lvl1pPr>
            <a:lvl2pPr>
              <a:defRPr>
                <a:solidFill>
                  <a:srgbClr val="53565A"/>
                </a:solidFill>
              </a:defRPr>
            </a:lvl2pPr>
            <a:lvl3pPr>
              <a:defRPr>
                <a:solidFill>
                  <a:srgbClr val="53565A"/>
                </a:solidFill>
              </a:defRPr>
            </a:lvl3pPr>
            <a:lvl4pPr>
              <a:defRPr>
                <a:solidFill>
                  <a:srgbClr val="53565A"/>
                </a:solidFill>
              </a:defRPr>
            </a:lvl4pPr>
            <a:lvl5pPr>
              <a:defRPr>
                <a:solidFill>
                  <a:srgbClr val="53565A"/>
                </a:solidFill>
              </a:defRPr>
            </a:lvl5pPr>
          </a:lstStyle>
          <a:p>
            <a:pPr lvl="0"/>
            <a:r>
              <a:rPr lang="en-US" dirty="0"/>
              <a:t>Point 1 / context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25FD13EE-6430-4F74-B69B-F24DDB1744D1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3309495" y="1388312"/>
            <a:ext cx="2520000" cy="3024938"/>
          </a:xfrm>
          <a:solidFill>
            <a:schemeClr val="tx2">
              <a:lumMod val="20000"/>
              <a:lumOff val="80000"/>
            </a:schemeClr>
          </a:solidFill>
          <a:ln w="25400">
            <a:solidFill>
              <a:srgbClr val="FF6C00"/>
            </a:solidFill>
          </a:ln>
        </p:spPr>
        <p:txBody>
          <a:bodyPr tIns="90000" bIns="90000" anchor="ctr" anchorCtr="0"/>
          <a:lstStyle>
            <a:lvl1pPr marL="0" indent="0" algn="ctr">
              <a:buNone/>
              <a:defRPr b="1">
                <a:solidFill>
                  <a:srgbClr val="53565A"/>
                </a:solidFill>
              </a:defRPr>
            </a:lvl1pPr>
            <a:lvl2pPr>
              <a:defRPr>
                <a:solidFill>
                  <a:srgbClr val="53565A"/>
                </a:solidFill>
              </a:defRPr>
            </a:lvl2pPr>
            <a:lvl3pPr>
              <a:defRPr>
                <a:solidFill>
                  <a:srgbClr val="53565A"/>
                </a:solidFill>
              </a:defRPr>
            </a:lvl3pPr>
            <a:lvl4pPr>
              <a:defRPr>
                <a:solidFill>
                  <a:srgbClr val="53565A"/>
                </a:solidFill>
              </a:defRPr>
            </a:lvl4pPr>
            <a:lvl5pPr>
              <a:defRPr>
                <a:solidFill>
                  <a:srgbClr val="53565A"/>
                </a:solidFill>
              </a:defRPr>
            </a:lvl5pPr>
          </a:lstStyle>
          <a:p>
            <a:pPr lvl="0"/>
            <a:r>
              <a:rPr lang="en-US" dirty="0"/>
              <a:t>Point 2 / method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1D258DD-50E3-4859-BF2A-4005F741AF26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6047737" y="1388310"/>
            <a:ext cx="2520000" cy="3024939"/>
          </a:xfrm>
          <a:ln w="25400">
            <a:solidFill>
              <a:srgbClr val="FF6C00"/>
            </a:solidFill>
          </a:ln>
        </p:spPr>
        <p:txBody>
          <a:bodyPr tIns="90000" bIns="90000" anchor="ctr" anchorCtr="0"/>
          <a:lstStyle>
            <a:lvl1pPr marL="0" indent="0" algn="ctr">
              <a:buNone/>
              <a:defRPr b="1">
                <a:solidFill>
                  <a:srgbClr val="53565A"/>
                </a:solidFill>
              </a:defRPr>
            </a:lvl1pPr>
            <a:lvl2pPr>
              <a:defRPr>
                <a:solidFill>
                  <a:srgbClr val="53565A"/>
                </a:solidFill>
              </a:defRPr>
            </a:lvl2pPr>
            <a:lvl3pPr>
              <a:defRPr>
                <a:solidFill>
                  <a:srgbClr val="53565A"/>
                </a:solidFill>
              </a:defRPr>
            </a:lvl3pPr>
            <a:lvl4pPr>
              <a:defRPr>
                <a:solidFill>
                  <a:srgbClr val="53565A"/>
                </a:solidFill>
              </a:defRPr>
            </a:lvl4pPr>
            <a:lvl5pPr>
              <a:defRPr>
                <a:solidFill>
                  <a:srgbClr val="53565A"/>
                </a:solidFill>
              </a:defRPr>
            </a:lvl5pPr>
          </a:lstStyle>
          <a:p>
            <a:pPr lvl="0"/>
            <a:r>
              <a:rPr lang="en-US" dirty="0"/>
              <a:t>Point 3 / outcome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A7B48EF-8A62-445F-BC61-5F2DE6CF5BE4}"/>
              </a:ext>
            </a:extLst>
          </p:cNvPr>
          <p:cNvSpPr/>
          <p:nvPr userDrawn="1"/>
        </p:nvSpPr>
        <p:spPr>
          <a:xfrm>
            <a:off x="576263" y="4551363"/>
            <a:ext cx="2520000" cy="489560"/>
          </a:xfrm>
          <a:prstGeom prst="rect">
            <a:avLst/>
          </a:prstGeom>
          <a:noFill/>
          <a:ln w="22225">
            <a:solidFill>
              <a:srgbClr val="5356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/>
          <a:lstStyle/>
          <a:p>
            <a:pPr algn="ctr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E3110C0-B318-4A0A-AB3D-747E2CF355FE}"/>
              </a:ext>
            </a:extLst>
          </p:cNvPr>
          <p:cNvSpPr/>
          <p:nvPr userDrawn="1"/>
        </p:nvSpPr>
        <p:spPr>
          <a:xfrm>
            <a:off x="3309494" y="4558478"/>
            <a:ext cx="2520001" cy="474630"/>
          </a:xfrm>
          <a:prstGeom prst="rect">
            <a:avLst/>
          </a:prstGeom>
          <a:noFill/>
          <a:ln w="22225">
            <a:solidFill>
              <a:srgbClr val="5356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B1E57FB-6288-4FF3-8E89-66D6649476F5}"/>
              </a:ext>
            </a:extLst>
          </p:cNvPr>
          <p:cNvSpPr/>
          <p:nvPr userDrawn="1"/>
        </p:nvSpPr>
        <p:spPr>
          <a:xfrm>
            <a:off x="6047736" y="4551363"/>
            <a:ext cx="2520001" cy="474630"/>
          </a:xfrm>
          <a:prstGeom prst="rect">
            <a:avLst/>
          </a:prstGeom>
          <a:noFill/>
          <a:ln w="22225">
            <a:solidFill>
              <a:srgbClr val="5356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84A8EC1C-B526-4360-B24D-E38FF0129F48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8115097" y="4582547"/>
            <a:ext cx="432000" cy="432000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900"/>
            </a:lvl1pPr>
          </a:lstStyle>
          <a:p>
            <a:r>
              <a:rPr lang="en-GB" dirty="0"/>
              <a:t>QR code</a:t>
            </a:r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8CDD4B7A-8599-470F-904D-2A8C63BC776E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607523" y="4588973"/>
            <a:ext cx="431800" cy="432000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800"/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2DDFE7-62B7-4B1E-B2BA-E7EC41335B8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039323" y="4588485"/>
            <a:ext cx="2051540" cy="425450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lang="en-US"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>
              <a:defRPr lang="en-GB" sz="1100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Journal/funder details</a:t>
            </a:r>
            <a:endParaRPr lang="en-GB" dirty="0"/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ADD381FB-221F-4C10-8795-6B9D553830C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314504" y="4590074"/>
            <a:ext cx="2514991" cy="425450"/>
          </a:xfrm>
        </p:spPr>
        <p:txBody>
          <a:bodyPr tIns="90000" bIns="90000" anchor="ctr" anchorCtr="0">
            <a:noAutofit/>
          </a:bodyPr>
          <a:lstStyle>
            <a:lvl1pPr marL="0" indent="0" algn="ctr">
              <a:buNone/>
              <a:defRPr lang="en-US"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>
              <a:defRPr lang="en-GB" sz="1100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Author details</a:t>
            </a:r>
            <a:endParaRPr lang="en-GB" dirty="0"/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A809AA36-C8AF-4DD9-A92A-49EEA43C3A2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066885" y="4590150"/>
            <a:ext cx="2018062" cy="425450"/>
          </a:xfrm>
        </p:spPr>
        <p:txBody>
          <a:bodyPr tIns="90000" bIns="90000" anchor="ctr" anchorCtr="0">
            <a:noAutofit/>
          </a:bodyPr>
          <a:lstStyle>
            <a:lvl1pPr marL="0" indent="0" algn="ctr">
              <a:buNone/>
              <a:defRPr lang="en-US"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>
              <a:defRPr lang="en-GB" sz="1100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Reference details</a:t>
            </a:r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4000" y="4722258"/>
            <a:ext cx="3086100" cy="162814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44000" y="4531201"/>
            <a:ext cx="3086100" cy="162244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cxnSp>
        <p:nvCxnSpPr>
          <p:cNvPr id="7" name="Straight Connector 6"/>
          <p:cNvCxnSpPr/>
          <p:nvPr userDrawn="1"/>
        </p:nvCxnSpPr>
        <p:spPr>
          <a:xfrm flipV="1">
            <a:off x="576263" y="4443413"/>
            <a:ext cx="7991475" cy="1"/>
          </a:xfrm>
          <a:prstGeom prst="line">
            <a:avLst/>
          </a:prstGeom>
          <a:ln w="12700">
            <a:solidFill>
              <a:srgbClr val="DCDCD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B4928590-4084-6B40-8DED-B4F8C98BED1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4531201"/>
            <a:ext cx="401839" cy="444500"/>
          </a:xfrm>
          <a:prstGeom prst="rect">
            <a:avLst/>
          </a:prstGeom>
        </p:spPr>
      </p:pic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576000" y="440861"/>
            <a:ext cx="7991738" cy="462759"/>
          </a:xfrm>
          <a:prstGeom prst="rect">
            <a:avLst/>
          </a:prstGeom>
        </p:spPr>
        <p:txBody>
          <a:bodyPr vert="horz" lIns="91440" tIns="0" rIns="91440" bIns="0" rtlCol="0" anchor="ctr" anchorCtr="0">
            <a:noAutofit/>
          </a:bodyPr>
          <a:lstStyle/>
          <a:p>
            <a:r>
              <a:rPr lang="en-US" dirty="0"/>
              <a:t>Click to edit Master title style</a:t>
            </a:r>
            <a:endParaRPr lang="de-DE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576000" y="1076659"/>
            <a:ext cx="7991738" cy="3425729"/>
          </a:xfrm>
          <a:prstGeom prst="rect">
            <a:avLst/>
          </a:prstGeom>
        </p:spPr>
        <p:txBody>
          <a:bodyPr vert="horz" lIns="91440" tIns="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65DEE88-71BA-4950-8D35-00B2B8E793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10338" y="4722258"/>
            <a:ext cx="2057400" cy="162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89014-7F8D-47C1-8D79-17A715C9D2BB}" type="slidenum">
              <a:rPr lang="nl-NL" smtClean="0"/>
              <a:pPr/>
              <a:t>‹nº›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27558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</p:sldLayoutIdLst>
  <p:hf hdr="0" ftr="0" dt="0"/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FF6C00"/>
        </a:buClr>
        <a:buFont typeface="Arial" panose="020B0604020202020204" pitchFamily="34" charset="0"/>
        <a:buChar char="•"/>
        <a:tabLst>
          <a:tab pos="266700" algn="l"/>
        </a:tabLst>
        <a:defRPr lang="nl-NL" sz="1800" kern="12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Arial" panose="020B0604020202020204" pitchFamily="34" charset="0"/>
        <a:buChar char="−"/>
        <a:defRPr lang="nl-NL" sz="160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Courier New" panose="02070309020205020404" pitchFamily="49" charset="0"/>
        <a:buChar char="o"/>
        <a:defRPr lang="nl-NL" sz="160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Courier New" panose="02070309020205020404" pitchFamily="49" charset="0"/>
        <a:buChar char="o"/>
        <a:defRPr lang="nl-NL" sz="16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Courier New" panose="02070309020205020404" pitchFamily="49" charset="0"/>
        <a:buChar char="o"/>
        <a:defRPr lang="de-DE" sz="1600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1714500" indent="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63">
          <p15:clr>
            <a:srgbClr val="F26B43"/>
          </p15:clr>
        </p15:guide>
        <p15:guide id="2" pos="2880">
          <p15:clr>
            <a:srgbClr val="F26B43"/>
          </p15:clr>
        </p15:guide>
        <p15:guide id="3" pos="2699">
          <p15:clr>
            <a:srgbClr val="F26B43"/>
          </p15:clr>
        </p15:guide>
        <p15:guide id="4" pos="3061">
          <p15:clr>
            <a:srgbClr val="F26B43"/>
          </p15:clr>
        </p15:guide>
        <p15:guide id="5" pos="5397">
          <p15:clr>
            <a:srgbClr val="F26B43"/>
          </p15:clr>
        </p15:guide>
        <p15:guide id="6" orient="horz" pos="373">
          <p15:clr>
            <a:srgbClr val="F26B43"/>
          </p15:clr>
        </p15:guide>
        <p15:guide id="7" orient="horz" pos="286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CC7B6A7-7C29-4D10-A7EA-22A3EA33419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ln>
            <a:solidFill>
              <a:schemeClr val="accent1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en-GB" dirty="0"/>
              <a:t>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09C1575-5525-4A8D-BB00-0E4AFB2F8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263" y="905719"/>
            <a:ext cx="7991475" cy="425450"/>
          </a:xfrm>
        </p:spPr>
        <p:txBody>
          <a:bodyPr/>
          <a:lstStyle/>
          <a:p>
            <a:r>
              <a:rPr lang="en-GB" dirty="0">
                <a:solidFill>
                  <a:schemeClr val="bg2">
                    <a:lumMod val="10000"/>
                  </a:schemeClr>
                </a:solidFill>
              </a:rPr>
              <a:t> “Take-home” Message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A3DE9B-C830-41C9-AE08-AC6031F3C762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GB" dirty="0"/>
              <a:t>Context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7973DE1-42E9-45D4-896A-B53982B3D465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GB" dirty="0"/>
              <a:t>Methods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F7AE7E-17B1-43F0-85A6-2A038FFA2D4E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GB" dirty="0"/>
              <a:t>Outcome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A44EF659-B3D8-4FB2-93D5-26C71B3DED49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/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FE91577-D52E-468F-AFFB-90148E13B0D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en-GB"/>
              <a:t>Ophthalmologia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DD94623-A7C7-4E0A-A360-36E5A2B7B285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en-GB" dirty="0"/>
              <a:t>Authors details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CFBA412-8428-4095-AB05-6B9B77CD644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en-GB"/>
              <a:t>References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90728"/>
      </p:ext>
    </p:extLst>
  </p:cSld>
  <p:clrMapOvr>
    <a:masterClrMapping/>
  </p:clrMapOvr>
</p:sld>
</file>

<file path=ppt/theme/theme1.xml><?xml version="1.0" encoding="utf-8"?>
<a:theme xmlns:a="http://schemas.openxmlformats.org/drawingml/2006/main" name="Elsevier">
  <a:themeElements>
    <a:clrScheme name="Custom 1">
      <a:dk1>
        <a:srgbClr val="53565A"/>
      </a:dk1>
      <a:lt1>
        <a:srgbClr val="FFFFFF"/>
      </a:lt1>
      <a:dk2>
        <a:srgbClr val="FF6C00"/>
      </a:dk2>
      <a:lt2>
        <a:srgbClr val="E7E6E6"/>
      </a:lt2>
      <a:accent1>
        <a:srgbClr val="3678DF"/>
      </a:accent1>
      <a:accent2>
        <a:srgbClr val="FF6C00"/>
      </a:accent2>
      <a:accent3>
        <a:srgbClr val="FCD300"/>
      </a:accent3>
      <a:accent4>
        <a:srgbClr val="F73D28"/>
      </a:accent4>
      <a:accent5>
        <a:srgbClr val="8ED600"/>
      </a:accent5>
      <a:accent6>
        <a:srgbClr val="661CC9"/>
      </a:accent6>
      <a:hlink>
        <a:srgbClr val="0563C1"/>
      </a:hlink>
      <a:folHlink>
        <a:srgbClr val="FF6C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Dark grey">
      <a:srgbClr val="53565A"/>
    </a:custClr>
    <a:custClr name="Orange">
      <a:srgbClr val="FF6C00"/>
    </a:custClr>
    <a:custClr name="Grey footer">
      <a:srgbClr val="A7A8AA"/>
    </a:custClr>
  </a:custClrLst>
  <a:extLst>
    <a:ext uri="{05A4C25C-085E-4340-85A3-A5531E510DB2}">
      <thm15:themeFamily xmlns:thm15="http://schemas.microsoft.com/office/thememl/2012/main" name="ELS_ppt-presentation_Arial 16_9 new.potx" id="{D40443C0-16AF-4A5D-8290-255DEE5F8301}" vid="{38A45B1D-F117-4F8B-9F78-F1219F5478A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03F462C81B4CA4089CDB375C6F04451" ma:contentTypeVersion="13" ma:contentTypeDescription="Create a new document." ma:contentTypeScope="" ma:versionID="4eee17a48324ef3a8839ded83eb7de38">
  <xsd:schema xmlns:xsd="http://www.w3.org/2001/XMLSchema" xmlns:xs="http://www.w3.org/2001/XMLSchema" xmlns:p="http://schemas.microsoft.com/office/2006/metadata/properties" xmlns:ns3="bcd1ee4d-0a03-4459-8227-1729d7e061bd" xmlns:ns4="69a629a4-d0d4-49a2-bb4f-4472faa1e085" targetNamespace="http://schemas.microsoft.com/office/2006/metadata/properties" ma:root="true" ma:fieldsID="e7a6086a60396f1d785e83d39353bd74" ns3:_="" ns4:_="">
    <xsd:import namespace="bcd1ee4d-0a03-4459-8227-1729d7e061bd"/>
    <xsd:import namespace="69a629a4-d0d4-49a2-bb4f-4472faa1e08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d1ee4d-0a03-4459-8227-1729d7e061b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a629a4-d0d4-49a2-bb4f-4472faa1e085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7137FC-9D71-44E6-A5E9-F8E9B717AA1D}">
  <ds:schemaRefs>
    <ds:schemaRef ds:uri="http://purl.org/dc/elements/1.1/"/>
    <ds:schemaRef ds:uri="http://schemas.microsoft.com/office/2006/metadata/properties"/>
    <ds:schemaRef ds:uri="bcd1ee4d-0a03-4459-8227-1729d7e061bd"/>
    <ds:schemaRef ds:uri="69a629a4-d0d4-49a2-bb4f-4472faa1e085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92590EA-0C5B-4498-8275-4BA46B0A58E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452E5B6-66F6-4CFC-8201-64FEC47FE63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cd1ee4d-0a03-4459-8227-1729d7e061bd"/>
    <ds:schemaRef ds:uri="69a629a4-d0d4-49a2-bb4f-4472faa1e08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ELS_ppt-presentation_Arial 16_9 new colorscheme</Template>
  <TotalTime>0</TotalTime>
  <Words>13</Words>
  <Application>Microsoft Macintosh PowerPoint</Application>
  <PresentationFormat>Apresentação no Ecrã (16:9)</PresentationFormat>
  <Paragraphs>8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5" baseType="lpstr">
      <vt:lpstr>Arial</vt:lpstr>
      <vt:lpstr>Calibri</vt:lpstr>
      <vt:lpstr>Courier New</vt:lpstr>
      <vt:lpstr>Elsevier</vt:lpstr>
      <vt:lpstr> “Take-home” Message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cp:lastPrinted>2018-07-23T12:36:44Z</cp:lastPrinted>
  <dcterms:created xsi:type="dcterms:W3CDTF">2018-05-29T20:11:58Z</dcterms:created>
  <dcterms:modified xsi:type="dcterms:W3CDTF">2025-03-18T23:33:30Z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49ac42a-3eb4-4074-b885-aea26bd6241e_Enabled">
    <vt:lpwstr>true</vt:lpwstr>
  </property>
  <property fmtid="{D5CDD505-2E9C-101B-9397-08002B2CF9AE}" pid="3" name="MSIP_Label_549ac42a-3eb4-4074-b885-aea26bd6241e_SetDate">
    <vt:lpwstr>2021-03-25T14:17:05Z</vt:lpwstr>
  </property>
  <property fmtid="{D5CDD505-2E9C-101B-9397-08002B2CF9AE}" pid="4" name="MSIP_Label_549ac42a-3eb4-4074-b885-aea26bd6241e_Method">
    <vt:lpwstr>Standard</vt:lpwstr>
  </property>
  <property fmtid="{D5CDD505-2E9C-101B-9397-08002B2CF9AE}" pid="5" name="MSIP_Label_549ac42a-3eb4-4074-b885-aea26bd6241e_Name">
    <vt:lpwstr>General Business</vt:lpwstr>
  </property>
  <property fmtid="{D5CDD505-2E9C-101B-9397-08002B2CF9AE}" pid="6" name="MSIP_Label_549ac42a-3eb4-4074-b885-aea26bd6241e_SiteId">
    <vt:lpwstr>9274ee3f-9425-4109-a27f-9fb15c10675d</vt:lpwstr>
  </property>
  <property fmtid="{D5CDD505-2E9C-101B-9397-08002B2CF9AE}" pid="7" name="MSIP_Label_549ac42a-3eb4-4074-b885-aea26bd6241e_ActionId">
    <vt:lpwstr>bf2387a5-b0f2-4910-8ffa-977b1bf672cb</vt:lpwstr>
  </property>
  <property fmtid="{D5CDD505-2E9C-101B-9397-08002B2CF9AE}" pid="8" name="MSIP_Label_549ac42a-3eb4-4074-b885-aea26bd6241e_ContentBits">
    <vt:lpwstr>0</vt:lpwstr>
  </property>
  <property fmtid="{D5CDD505-2E9C-101B-9397-08002B2CF9AE}" pid="9" name="ContentTypeId">
    <vt:lpwstr>0x010100103F462C81B4CA4089CDB375C6F04451</vt:lpwstr>
  </property>
</Properties>
</file>